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11"/>
  </p:notesMasterIdLst>
  <p:sldIdLst>
    <p:sldId id="256" r:id="rId2"/>
    <p:sldId id="258" r:id="rId3"/>
    <p:sldId id="262" r:id="rId4"/>
    <p:sldId id="257" r:id="rId5"/>
    <p:sldId id="263" r:id="rId6"/>
    <p:sldId id="264" r:id="rId7"/>
    <p:sldId id="266" r:id="rId8"/>
    <p:sldId id="265" r:id="rId9"/>
    <p:sldId id="260" r:id="rId10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116" d="100"/>
          <a:sy n="116" d="100"/>
        </p:scale>
        <p:origin x="-1482" y="-17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18.03.2015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Workshop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/>
              <a:t> und Webperformance</a:t>
            </a:r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Welche Komponenten zur Performance-Messung gibt es bei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</a:t>
            </a:r>
            <a:r>
              <a:rPr lang="de-DE" sz="1200" dirty="0" smtClean="0">
                <a:hlinkClick r:id="rId3"/>
              </a:rPr>
              <a:t>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</a:t>
            </a:r>
            <a:r>
              <a:rPr lang="de-DE" dirty="0" smtClean="0"/>
              <a:t>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 err="1" smtClean="0"/>
              <a:t>wpt-iteratec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Zeit, die der Server zum Prozessieren benötigt …</a:t>
            </a:r>
            <a:endParaRPr lang="de-DE" sz="1600" b="1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  <a:endParaRPr lang="de-DE" sz="1600" b="1" dirty="0" smtClean="0">
              <a:solidFill>
                <a:schemeClr val="tx2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  <a:endParaRPr lang="de-DE" sz="16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063369"/>
            <a:ext cx="8640762" cy="863873"/>
          </a:xfrm>
        </p:spPr>
        <p:txBody>
          <a:bodyPr/>
          <a:lstStyle/>
          <a:p>
            <a:r>
              <a:rPr lang="de-DE" dirty="0" smtClean="0"/>
              <a:t>Grundidee: </a:t>
            </a:r>
            <a:endParaRPr lang="de-DE" dirty="0"/>
          </a:p>
          <a:p>
            <a:pPr lvl="1"/>
            <a:r>
              <a:rPr lang="de-DE" dirty="0" smtClean="0"/>
              <a:t>Bilder die initial sichtbar sind sollten direkt geladen werden </a:t>
            </a:r>
          </a:p>
          <a:p>
            <a:pPr lvl="1"/>
            <a:r>
              <a:rPr lang="de-DE" dirty="0" err="1"/>
              <a:t>A</a:t>
            </a:r>
            <a:r>
              <a:rPr lang="de-DE" dirty="0" err="1" smtClean="0"/>
              <a:t>alle</a:t>
            </a:r>
            <a:r>
              <a:rPr lang="de-DE" dirty="0" smtClean="0"/>
              <a:t> anderen Bilder werden erst anschließend nachgeladen.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Performance-Optimierung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Nur 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initial laden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85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99266"/>
            <a:ext cx="2149685" cy="314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131214"/>
            <a:ext cx="1987818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99266"/>
            <a:ext cx="2704587" cy="314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99266"/>
            <a:ext cx="1593890" cy="314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99266"/>
            <a:ext cx="1048403" cy="312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934499" y="4943840"/>
            <a:ext cx="2049016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400" dirty="0" err="1">
                <a:solidFill>
                  <a:schemeClr val="tx1"/>
                </a:solidFill>
              </a:rPr>
              <a:t>A</a:t>
            </a:r>
            <a:r>
              <a:rPr lang="de-DE" sz="1400" dirty="0" err="1" smtClean="0">
                <a:solidFill>
                  <a:schemeClr val="tx1"/>
                </a:solidFill>
              </a:rPr>
              <a:t>bove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the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fold</a:t>
            </a:r>
            <a:r>
              <a:rPr lang="de-DE" sz="1400" dirty="0" smtClean="0">
                <a:solidFill>
                  <a:schemeClr val="tx1"/>
                </a:solidFill>
              </a:rPr>
              <a:t>“ Bereich geladen wurde</a:t>
            </a:r>
            <a:br>
              <a:rPr lang="de-DE" sz="1400" dirty="0" smtClean="0">
                <a:solidFill>
                  <a:schemeClr val="tx1"/>
                </a:solidFill>
              </a:rPr>
            </a:br>
            <a:r>
              <a:rPr lang="de-DE" sz="1400" dirty="0" smtClean="0">
                <a:solidFill>
                  <a:schemeClr val="tx1"/>
                </a:solidFill>
              </a:rPr>
              <a:t>(</a:t>
            </a:r>
            <a:r>
              <a:rPr lang="de-DE" sz="1400" dirty="0" err="1" smtClean="0">
                <a:solidFill>
                  <a:schemeClr val="tx1"/>
                </a:solidFill>
              </a:rPr>
              <a:t>window.onload</a:t>
            </a:r>
            <a:r>
              <a:rPr lang="de-DE" sz="1400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656806" y="-224406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8155" y="-1728704"/>
            <a:ext cx="5591754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12211" y="439612"/>
            <a:ext cx="5623644" cy="159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0812211" y="-216075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0812210" y="-51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/>
          <p:nvPr/>
        </p:nvCxnSpPr>
        <p:spPr>
          <a:xfrm flipH="1" flipV="1">
            <a:off x="12762744" y="-1584688"/>
            <a:ext cx="2505378" cy="1142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/>
          <p:nvPr/>
        </p:nvCxnSpPr>
        <p:spPr>
          <a:xfrm flipH="1">
            <a:off x="12606450" y="585991"/>
            <a:ext cx="2664296" cy="1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5270746" y="-1976143"/>
            <a:ext cx="1319469" cy="3210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lila </a:t>
            </a:r>
            <a:r>
              <a:rPr lang="de-DE" sz="1600" dirty="0" smtClean="0">
                <a:solidFill>
                  <a:schemeClr val="tx1"/>
                </a:solidFill>
              </a:rPr>
              <a:t>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9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72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74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9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40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00"/>
                            </p:stCondLst>
                            <p:childTnLst>
                              <p:par>
                                <p:cTn id="148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9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53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55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2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00"/>
                            </p:stCondLst>
                            <p:childTnLst>
                              <p:par>
                                <p:cTn id="167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8 0.62593 L -0.23941 0.90325 " pathEditMode="fixed" rAng="0" ptsTypes="AA">
                                      <p:cBhvr>
                                        <p:cTn id="168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13866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8 0.62617 L -0.23941 0.75233 " pathEditMode="fixed" rAng="0" ptsTypes="AA">
                                      <p:cBhvr>
                                        <p:cTn id="170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629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8 0.62616 L -0.23941 0.58843 " pathEditMode="fixed" rAng="0" ptsTypes="AA">
                                      <p:cBhvr>
                                        <p:cTn id="172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-1898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8 0.62594 L -0.23941 0.43542 " pathEditMode="fixed" rAng="0" ptsTypes="AA">
                                      <p:cBhvr>
                                        <p:cTn id="174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9" y="-9537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8 0.62593 L -0.49166 0.66945 " pathEditMode="fixed" rAng="0" ptsTypes="AA">
                                      <p:cBhvr>
                                        <p:cTn id="17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77" y="2176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37 0.62593 L -0.28229 0.84562 " pathEditMode="fixed" rAng="0" ptsTypes="AA">
                                      <p:cBhvr>
                                        <p:cTn id="178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46" y="10972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557 0.62615 L -0.27396 0.5301 " pathEditMode="fixed" rAng="0" ptsTypes="AA">
                                      <p:cBhvr>
                                        <p:cTn id="180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0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 animBg="1"/>
      <p:bldP spid="163" grpId="1" animBg="1"/>
      <p:bldP spid="163" grpId="2" animBg="1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SIZE</a:t>
            </a:r>
            <a:r>
              <a:rPr lang="de-DE" baseline="30000" dirty="0" err="1" smtClean="0"/>
              <a:t>matters</a:t>
            </a:r>
            <a:endParaRPr lang="en-AU" baseline="30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CSS</a:t>
            </a:r>
          </a:p>
          <a:p>
            <a:pPr lvl="1"/>
            <a:r>
              <a:rPr lang="de-DE" dirty="0" smtClean="0"/>
              <a:t>217.1kB -&gt; 171.8kB </a:t>
            </a:r>
          </a:p>
          <a:p>
            <a:pPr lvl="1"/>
            <a:r>
              <a:rPr lang="de-DE" dirty="0" smtClean="0"/>
              <a:t>Reduzierung um ca. 20%</a:t>
            </a:r>
            <a:endParaRPr lang="en-AU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JS</a:t>
            </a:r>
          </a:p>
          <a:p>
            <a:pPr lvl="1"/>
            <a:r>
              <a:rPr lang="de-DE" dirty="0" smtClean="0"/>
              <a:t>250.5kB -&gt; 172.9kB</a:t>
            </a:r>
          </a:p>
          <a:p>
            <a:pPr lvl="1"/>
            <a:r>
              <a:rPr lang="de-DE" dirty="0" smtClean="0"/>
              <a:t>Reduzierung um ca. 30%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Minimieren des Speicherbedarfs der Codebasis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/>
          <a:stretch/>
        </p:blipFill>
        <p:spPr bwMode="auto">
          <a:xfrm>
            <a:off x="93557" y="3429000"/>
            <a:ext cx="8956886" cy="93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4" y="4837262"/>
            <a:ext cx="7965052" cy="11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422</Words>
  <Application>Microsoft Office PowerPoint</Application>
  <PresentationFormat>Bildschirmpräsentation (4:3)</PresentationFormat>
  <Paragraphs>109</Paragraphs>
  <Slides>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Default Theme</vt:lpstr>
      <vt:lpstr>Workshop 2015</vt:lpstr>
      <vt:lpstr>OpenSpeedMonitor und Webperformance</vt:lpstr>
      <vt:lpstr>OpenSpeedMonitor und Webperformance</vt:lpstr>
      <vt:lpstr>OpenSpeedMonitor und WebPagetest</vt:lpstr>
      <vt:lpstr>OpenSpeedMonitor und Webperformance</vt:lpstr>
      <vt:lpstr>OpenSpeedMonitor und Webperformance</vt:lpstr>
      <vt:lpstr>OpenSpeedMonitor und Webperformance</vt:lpstr>
      <vt:lpstr>Performance-Optimierung</vt:lpstr>
      <vt:lpstr>SIZEmatters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21</cp:revision>
  <dcterms:created xsi:type="dcterms:W3CDTF">2015-03-16T14:56:35Z</dcterms:created>
  <dcterms:modified xsi:type="dcterms:W3CDTF">2015-03-18T14:00:06Z</dcterms:modified>
</cp:coreProperties>
</file>